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5"/>
  </p:notesMasterIdLst>
  <p:handoutMasterIdLst>
    <p:handoutMasterId r:id="rId56"/>
  </p:handoutMasterIdLst>
  <p:sldIdLst>
    <p:sldId id="329" r:id="rId2"/>
    <p:sldId id="257" r:id="rId3"/>
    <p:sldId id="740" r:id="rId4"/>
    <p:sldId id="1233" r:id="rId5"/>
    <p:sldId id="1261" r:id="rId6"/>
    <p:sldId id="1234" r:id="rId7"/>
    <p:sldId id="1235" r:id="rId8"/>
    <p:sldId id="1236" r:id="rId9"/>
    <p:sldId id="1237" r:id="rId10"/>
    <p:sldId id="1238" r:id="rId11"/>
    <p:sldId id="1239" r:id="rId12"/>
    <p:sldId id="1262" r:id="rId13"/>
    <p:sldId id="1263" r:id="rId14"/>
    <p:sldId id="1240" r:id="rId15"/>
    <p:sldId id="1241" r:id="rId16"/>
    <p:sldId id="1242" r:id="rId17"/>
    <p:sldId id="1243" r:id="rId18"/>
    <p:sldId id="1244" r:id="rId19"/>
    <p:sldId id="1245" r:id="rId20"/>
    <p:sldId id="1246" r:id="rId21"/>
    <p:sldId id="1247" r:id="rId22"/>
    <p:sldId id="1248" r:id="rId23"/>
    <p:sldId id="1279" r:id="rId24"/>
    <p:sldId id="1264" r:id="rId25"/>
    <p:sldId id="1249" r:id="rId26"/>
    <p:sldId id="1250" r:id="rId27"/>
    <p:sldId id="1251" r:id="rId28"/>
    <p:sldId id="1252" r:id="rId29"/>
    <p:sldId id="1253" r:id="rId30"/>
    <p:sldId id="1254" r:id="rId31"/>
    <p:sldId id="1255" r:id="rId32"/>
    <p:sldId id="1256" r:id="rId33"/>
    <p:sldId id="1257" r:id="rId34"/>
    <p:sldId id="1265" r:id="rId35"/>
    <p:sldId id="1266" r:id="rId36"/>
    <p:sldId id="1258" r:id="rId37"/>
    <p:sldId id="1268" r:id="rId38"/>
    <p:sldId id="1278" r:id="rId39"/>
    <p:sldId id="1269" r:id="rId40"/>
    <p:sldId id="1280" r:id="rId41"/>
    <p:sldId id="1282" r:id="rId42"/>
    <p:sldId id="1271" r:id="rId43"/>
    <p:sldId id="1281" r:id="rId44"/>
    <p:sldId id="1283" r:id="rId45"/>
    <p:sldId id="1272" r:id="rId46"/>
    <p:sldId id="1273" r:id="rId47"/>
    <p:sldId id="1274" r:id="rId48"/>
    <p:sldId id="1284" r:id="rId49"/>
    <p:sldId id="1285" r:id="rId50"/>
    <p:sldId id="1267" r:id="rId51"/>
    <p:sldId id="1259" r:id="rId52"/>
    <p:sldId id="1260" r:id="rId53"/>
    <p:sldId id="1194" r:id="rId54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774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7.xml"/><Relationship Id="rId18" Type="http://schemas.openxmlformats.org/officeDocument/2006/relationships/slide" Target="slides/slide22.xml"/><Relationship Id="rId26" Type="http://schemas.openxmlformats.org/officeDocument/2006/relationships/slide" Target="slides/slide31.xml"/><Relationship Id="rId39" Type="http://schemas.openxmlformats.org/officeDocument/2006/relationships/slide" Target="slides/slide50.xml"/><Relationship Id="rId21" Type="http://schemas.openxmlformats.org/officeDocument/2006/relationships/slide" Target="slides/slide26.xml"/><Relationship Id="rId34" Type="http://schemas.openxmlformats.org/officeDocument/2006/relationships/slide" Target="slides/slide43.xml"/><Relationship Id="rId7" Type="http://schemas.openxmlformats.org/officeDocument/2006/relationships/slide" Target="slides/slide10.xml"/><Relationship Id="rId2" Type="http://schemas.openxmlformats.org/officeDocument/2006/relationships/slide" Target="slides/slide2.xml"/><Relationship Id="rId16" Type="http://schemas.openxmlformats.org/officeDocument/2006/relationships/slide" Target="slides/slide20.xml"/><Relationship Id="rId20" Type="http://schemas.openxmlformats.org/officeDocument/2006/relationships/slide" Target="slides/slide25.xml"/><Relationship Id="rId29" Type="http://schemas.openxmlformats.org/officeDocument/2006/relationships/slide" Target="slides/slide36.xml"/><Relationship Id="rId41" Type="http://schemas.openxmlformats.org/officeDocument/2006/relationships/slide" Target="slides/slide52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15.xml"/><Relationship Id="rId24" Type="http://schemas.openxmlformats.org/officeDocument/2006/relationships/slide" Target="slides/slide29.xml"/><Relationship Id="rId32" Type="http://schemas.openxmlformats.org/officeDocument/2006/relationships/slide" Target="slides/slide39.xml"/><Relationship Id="rId37" Type="http://schemas.openxmlformats.org/officeDocument/2006/relationships/slide" Target="slides/slide47.xml"/><Relationship Id="rId40" Type="http://schemas.openxmlformats.org/officeDocument/2006/relationships/slide" Target="slides/slide51.xml"/><Relationship Id="rId5" Type="http://schemas.openxmlformats.org/officeDocument/2006/relationships/slide" Target="slides/slide8.xml"/><Relationship Id="rId15" Type="http://schemas.openxmlformats.org/officeDocument/2006/relationships/slide" Target="slides/slide19.xml"/><Relationship Id="rId23" Type="http://schemas.openxmlformats.org/officeDocument/2006/relationships/slide" Target="slides/slide28.xml"/><Relationship Id="rId28" Type="http://schemas.openxmlformats.org/officeDocument/2006/relationships/slide" Target="slides/slide33.xml"/><Relationship Id="rId36" Type="http://schemas.openxmlformats.org/officeDocument/2006/relationships/slide" Target="slides/slide46.xml"/><Relationship Id="rId10" Type="http://schemas.openxmlformats.org/officeDocument/2006/relationships/slide" Target="slides/slide14.xml"/><Relationship Id="rId19" Type="http://schemas.openxmlformats.org/officeDocument/2006/relationships/slide" Target="slides/slide23.xml"/><Relationship Id="rId31" Type="http://schemas.openxmlformats.org/officeDocument/2006/relationships/slide" Target="slides/slide38.xml"/><Relationship Id="rId4" Type="http://schemas.openxmlformats.org/officeDocument/2006/relationships/slide" Target="slides/slide7.xml"/><Relationship Id="rId9" Type="http://schemas.openxmlformats.org/officeDocument/2006/relationships/slide" Target="slides/slide13.xml"/><Relationship Id="rId14" Type="http://schemas.openxmlformats.org/officeDocument/2006/relationships/slide" Target="slides/slide18.xml"/><Relationship Id="rId22" Type="http://schemas.openxmlformats.org/officeDocument/2006/relationships/slide" Target="slides/slide27.xml"/><Relationship Id="rId27" Type="http://schemas.openxmlformats.org/officeDocument/2006/relationships/slide" Target="slides/slide32.xml"/><Relationship Id="rId30" Type="http://schemas.openxmlformats.org/officeDocument/2006/relationships/slide" Target="slides/slide37.xml"/><Relationship Id="rId35" Type="http://schemas.openxmlformats.org/officeDocument/2006/relationships/slide" Target="slides/slide45.xml"/><Relationship Id="rId8" Type="http://schemas.openxmlformats.org/officeDocument/2006/relationships/slide" Target="slides/slide11.xml"/><Relationship Id="rId3" Type="http://schemas.openxmlformats.org/officeDocument/2006/relationships/slide" Target="slides/slide6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5" Type="http://schemas.openxmlformats.org/officeDocument/2006/relationships/slide" Target="slides/slide30.xml"/><Relationship Id="rId33" Type="http://schemas.openxmlformats.org/officeDocument/2006/relationships/slide" Target="slides/slide42.xml"/><Relationship Id="rId38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Picture 2" descr="D:\永忠研究\電子書\ebookmylog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67542"/>
            <a:ext cx="1300261" cy="4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Picture 2" descr="D:\永忠研究\電子書\ebookmylogo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67542"/>
            <a:ext cx="1300261" cy="4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2016/10/22</a:t>
            </a:fld>
            <a:endParaRPr lang="en-US" altLang="zh-TW"/>
          </a:p>
        </p:txBody>
      </p:sp>
      <p:pic>
        <p:nvPicPr>
          <p:cNvPr id="19" name="Picture 2" descr="D:\永忠研究\電子書\ebookmylogo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67542"/>
            <a:ext cx="1300261" cy="4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bed.org/handbook/Windows-serial-configuratio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rduino.cc/en/Main/Softwar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en-US" altLang="zh-TW" sz="4000" dirty="0" smtClean="0"/>
              <a:t>Ameba 8195AM</a:t>
            </a:r>
            <a:br>
              <a:rPr lang="en-US" altLang="zh-TW" sz="4000" dirty="0" smtClean="0"/>
            </a:br>
            <a:r>
              <a:rPr lang="zh-TW" altLang="en-US" sz="4000" dirty="0"/>
              <a:t>開發版介紹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 smtClean="0"/>
              <a:t>講師：曹永忠</a:t>
            </a:r>
          </a:p>
          <a:p>
            <a:pPr algn="ctr" eaLnBrk="1" hangingPunct="1"/>
            <a:r>
              <a:rPr lang="zh-TW" altLang="en-US" sz="2400" dirty="0" smtClean="0"/>
              <a:t>地點：</a:t>
            </a:r>
            <a:r>
              <a:rPr lang="en-US" altLang="zh-TW" sz="2400" dirty="0" smtClean="0"/>
              <a:t>T</a:t>
            </a:r>
            <a:r>
              <a:rPr lang="zh-TW" altLang="en-US" sz="2400" dirty="0"/>
              <a:t>客邦總部，台北市中山區民生東路二段</a:t>
            </a:r>
            <a:r>
              <a:rPr lang="en-US" altLang="zh-TW" sz="2400" dirty="0"/>
              <a:t>141</a:t>
            </a:r>
            <a:r>
              <a:rPr lang="zh-TW" altLang="en-US" sz="2400" dirty="0"/>
              <a:t>號</a:t>
            </a:r>
            <a:r>
              <a:rPr lang="en-US" altLang="zh-TW" sz="2400" dirty="0"/>
              <a:t>6F </a:t>
            </a:r>
            <a:endParaRPr lang="en-US" altLang="zh-TW" sz="2400" dirty="0" smtClean="0"/>
          </a:p>
          <a:p>
            <a:pPr algn="ctr" eaLnBrk="1" hangingPunct="1"/>
            <a:r>
              <a:rPr lang="zh-TW" altLang="en-US" sz="2200" dirty="0" smtClean="0"/>
              <a:t>日期：</a:t>
            </a:r>
            <a:r>
              <a:rPr lang="en-US" altLang="zh-TW" sz="2200" dirty="0" smtClean="0"/>
              <a:t>105</a:t>
            </a:r>
            <a:r>
              <a:rPr lang="zh-TW" altLang="en-US" sz="2200" dirty="0" smtClean="0"/>
              <a:t>年</a:t>
            </a:r>
            <a:r>
              <a:rPr lang="en-US" altLang="zh-TW" sz="2200" dirty="0" smtClean="0"/>
              <a:t>10</a:t>
            </a:r>
            <a:r>
              <a:rPr lang="zh-TW" altLang="en-US" sz="2200" dirty="0" smtClean="0"/>
              <a:t>月</a:t>
            </a:r>
            <a:r>
              <a:rPr lang="en-US" altLang="zh-TW" sz="2200" dirty="0" smtClean="0"/>
              <a:t>22</a:t>
            </a:r>
            <a:r>
              <a:rPr lang="zh-TW" altLang="en-US" sz="2200" dirty="0" smtClean="0"/>
              <a:t>日</a:t>
            </a:r>
            <a:endParaRPr lang="en-US" altLang="zh-TW" sz="2200" dirty="0" smtClean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SDK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243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7922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007460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7497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258622" cy="46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57200" y="4725144"/>
            <a:ext cx="68511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https://github.com/Ameba8195/Arduino/raw/master/release/package_realtek.com_ameba_index.json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51285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35696" y="126876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/>
              <a:t>填入：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3608" y="2388656"/>
            <a:ext cx="68511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https://github.com/Ameba8195/Arduino/raw/master/release/package_realtek.com_ameba_index.json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167572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784976" cy="493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8326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0" y="1469430"/>
            <a:ext cx="8906694" cy="50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7460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拉到最下面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" y="1412776"/>
            <a:ext cx="9007462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35651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en-US" altLang="zh-TW" sz="2000" dirty="0"/>
              <a:t>Ameba </a:t>
            </a:r>
            <a:r>
              <a:rPr lang="en-US" altLang="zh-TW" sz="2000" dirty="0" smtClean="0"/>
              <a:t>8195AM</a:t>
            </a:r>
          </a:p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軟體開發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環境介紹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</a:t>
            </a:r>
            <a:r>
              <a:rPr kumimoji="0" lang="zh-TW" altLang="en-US" sz="2000" dirty="0" smtClean="0"/>
              <a:t>安裝</a:t>
            </a:r>
            <a:endParaRPr kumimoji="0" lang="zh-TW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版（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可安裝到最新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4" y="1340768"/>
            <a:ext cx="8728940" cy="49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923928" y="4281433"/>
            <a:ext cx="1522512" cy="504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62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" y="1390980"/>
            <a:ext cx="9046227" cy="50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644008" y="4437112"/>
            <a:ext cx="76125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80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安裝完成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8820472" cy="495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3923928" y="4293096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37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安裝完成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578" name="Picture 2" descr="get-start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84" y="1290446"/>
            <a:ext cx="7375648" cy="517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5436096" y="5954536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3753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使用者自訂函數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0903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6871"/>
            <a:ext cx="8694650" cy="488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123728" y="2996952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0" y="1268760"/>
            <a:ext cx="8857016" cy="497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0662"/>
            <a:ext cx="886893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195736" y="2384884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/>
              <a:t>Ameba 8195AM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4079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+mn-ea"/>
              </a:rPr>
              <a:t>C:\Users\user\Documents\Ameba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2" y="1556792"/>
            <a:ext cx="8545758" cy="480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187624" y="2492896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 err="1" smtClean="0">
                <a:solidFill>
                  <a:schemeClr val="accent5">
                    <a:lumMod val="50000"/>
                  </a:schemeClr>
                </a:solidFill>
              </a:rPr>
              <a:t>Amaba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4" y="1502857"/>
            <a:ext cx="8660356" cy="486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446178" y="5646232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檢核開發版正確否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6" y="1340768"/>
            <a:ext cx="8454817" cy="475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971600" y="2204864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14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安裝通訊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埠驅動程式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7610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dirty="0"/>
              <a:t>安裝</a:t>
            </a:r>
            <a:r>
              <a:rPr lang="en-US" altLang="zh-TW" dirty="0"/>
              <a:t>Driver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435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首先將</a:t>
            </a:r>
            <a:r>
              <a:rPr lang="en-US" altLang="zh-TW" dirty="0"/>
              <a:t>Micro USB</a:t>
            </a:r>
            <a:r>
              <a:rPr lang="zh-TW" altLang="en-US" dirty="0"/>
              <a:t>接上</a:t>
            </a:r>
            <a:r>
              <a:rPr lang="en-US" altLang="zh-TW" dirty="0" smtClean="0"/>
              <a:t>Ameba</a:t>
            </a:r>
            <a:br>
              <a:rPr lang="en-US" altLang="zh-TW" dirty="0" smtClean="0"/>
            </a:br>
            <a:r>
              <a:rPr lang="zh-TW" altLang="en-US" dirty="0" smtClean="0"/>
              <a:t>另</a:t>
            </a:r>
            <a:r>
              <a:rPr lang="zh-TW" altLang="en-US" dirty="0"/>
              <a:t>一端接上電腦</a:t>
            </a:r>
            <a:r>
              <a:rPr lang="en-US" altLang="zh-TW" dirty="0"/>
              <a:t>: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 descr="get-start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72816"/>
            <a:ext cx="6491064" cy="488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3281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安裝</a:t>
            </a:r>
            <a:r>
              <a:rPr lang="en-US" altLang="zh-TW" dirty="0"/>
              <a:t>USB</a:t>
            </a:r>
            <a:r>
              <a:rPr lang="zh-TW" altLang="en-US" dirty="0"/>
              <a:t>驅動程式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35766" y="1412776"/>
            <a:ext cx="7488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Ameba</a:t>
            </a:r>
            <a:r>
              <a:rPr lang="zh-TW" altLang="en-US" dirty="0"/>
              <a:t>使用標準的</a:t>
            </a:r>
            <a:r>
              <a:rPr lang="en-US" altLang="zh-TW" dirty="0"/>
              <a:t>ARM MBED CMSIS DAP </a:t>
            </a:r>
            <a:r>
              <a:rPr lang="en-US" altLang="zh-TW" dirty="0" smtClean="0"/>
              <a:t>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請到網址：</a:t>
            </a: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developer.mbed.org/handbook/Windows-serial-configuration</a:t>
            </a:r>
            <a:endParaRPr lang="en-US" altLang="zh-TW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Download latest driver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24618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安裝</a:t>
            </a:r>
            <a:r>
              <a:rPr lang="en-US" altLang="zh-TW" dirty="0"/>
              <a:t>USB</a:t>
            </a:r>
            <a:r>
              <a:rPr lang="zh-TW" altLang="en-US" dirty="0"/>
              <a:t>驅動程式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268760"/>
            <a:ext cx="8857015" cy="497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539552" y="4581128"/>
            <a:ext cx="205124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1142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sz="2800" b="1" dirty="0" smtClean="0">
                <a:solidFill>
                  <a:schemeClr val="accent5">
                    <a:lumMod val="50000"/>
                  </a:schemeClr>
                </a:solidFill>
              </a:rPr>
              <a:t>一定要有ｍｂｅｄ　Ｓｅｒｉａｌ　Ｐｏｒｔ</a:t>
            </a:r>
            <a:endParaRPr lang="en-US" altLang="zh-TW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2530" name="Picture 2" descr="get-start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12" y="1342264"/>
            <a:ext cx="6192688" cy="53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1907704" y="4550498"/>
            <a:ext cx="2880320" cy="5346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24618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7106" name="Picture 2" descr="D:\永忠研究\電子書\LASS系列\Ameba系列\綠色環境之粒子感測器\內容\空氣粒子感測裝置基本組成要素\Ameba 阿米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2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更新韌體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153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dirty="0"/>
              <a:t>下載韌體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84051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 smtClean="0"/>
              <a:t>到</a:t>
            </a:r>
            <a:r>
              <a:rPr lang="en-US" altLang="zh-TW" dirty="0" smtClean="0"/>
              <a:t>AMEBA</a:t>
            </a:r>
            <a:r>
              <a:rPr lang="zh-TW" altLang="en-US" dirty="0"/>
              <a:t>官</a:t>
            </a:r>
            <a:r>
              <a:rPr lang="zh-TW" altLang="en-US" dirty="0" smtClean="0"/>
              <a:t>網韌體下載處</a:t>
            </a:r>
            <a:endParaRPr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457200" y="3075057"/>
            <a:ext cx="8229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/>
              <a:t>http://www.amebaiot.com/change-dap-firmware/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324618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zh-TW" altLang="en-US" dirty="0" smtClean="0"/>
              <a:t>韌體</a:t>
            </a:r>
            <a:endParaRPr lang="en-US" altLang="zh-TW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8890678" cy="499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835696" y="2348880"/>
            <a:ext cx="5472608" cy="86409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043608" y="4221088"/>
            <a:ext cx="7488832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800" dirty="0"/>
              <a:t>https://github.com/Ameba8195/Arduino/raw/master/misc/dap_firmware/DAP_FW_Ameba_V10_2_3-2M.bin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1873665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dirty="0" smtClean="0"/>
              <a:t>啟動更新韌體模式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68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出現一個磁碟槽，上面的標籤為 “</a:t>
            </a:r>
            <a:r>
              <a:rPr lang="en-US" altLang="zh-TW" dirty="0"/>
              <a:t>CRP DISABLED”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458" name="Picture 2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42191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618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dirty="0" smtClean="0"/>
              <a:t>打開磁碟，刪除</a:t>
            </a:r>
            <a:r>
              <a:rPr lang="en-US" altLang="zh-TW" dirty="0" err="1" smtClean="0"/>
              <a:t>firmware.bin</a:t>
            </a:r>
            <a:r>
              <a:rPr lang="zh-TW" altLang="en-US" dirty="0"/>
              <a:t>檔案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8434" name="Picture 2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53275"/>
            <a:ext cx="9092536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618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dirty="0" smtClean="0"/>
              <a:t>將新</a:t>
            </a:r>
            <a:r>
              <a:rPr lang="zh-TW" altLang="en-US" dirty="0"/>
              <a:t>的</a:t>
            </a:r>
            <a:r>
              <a:rPr lang="en-US" altLang="zh-TW" dirty="0"/>
              <a:t>DAP firmware</a:t>
            </a:r>
            <a:r>
              <a:rPr lang="zh-TW" altLang="en-US" dirty="0"/>
              <a:t>用檔案複製的方式放進去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8990859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618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將</a:t>
            </a:r>
            <a:r>
              <a:rPr lang="en-US" altLang="zh-TW" dirty="0"/>
              <a:t>USB</a:t>
            </a:r>
            <a:r>
              <a:rPr lang="zh-TW" altLang="en-US" dirty="0"/>
              <a:t>重新插拔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3283" y="2060848"/>
            <a:ext cx="8449749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0" dirty="0"/>
              <a:t>將</a:t>
            </a:r>
            <a:r>
              <a:rPr lang="en-US" altLang="zh-TW" sz="8000" dirty="0" smtClean="0"/>
              <a:t>USB</a:t>
            </a:r>
            <a:r>
              <a:rPr lang="zh-TW" altLang="en-US" sz="8000" dirty="0" smtClean="0"/>
              <a:t>移除電腦</a:t>
            </a:r>
            <a:endParaRPr lang="en-US" altLang="zh-TW" sz="8000" dirty="0" smtClean="0"/>
          </a:p>
          <a:p>
            <a:r>
              <a:rPr lang="zh-TW" altLang="en-US" sz="8000" dirty="0"/>
              <a:t>再</a:t>
            </a:r>
            <a:r>
              <a:rPr lang="zh-TW" altLang="en-US" sz="8000" dirty="0" smtClean="0"/>
              <a:t>將</a:t>
            </a:r>
            <a:r>
              <a:rPr lang="en-US" altLang="zh-TW" sz="8000" dirty="0" smtClean="0"/>
              <a:t>USB</a:t>
            </a:r>
            <a:r>
              <a:rPr lang="zh-TW" altLang="en-US" sz="8000" dirty="0" smtClean="0"/>
              <a:t>插入電腦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546364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檢查是否可連線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931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1804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切換通訊埠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5" y="1526910"/>
            <a:ext cx="8634290" cy="485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49289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2625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</a:rPr>
              <a:t>https://briian.com/5480/winrar.html</a:t>
            </a: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2016/10/22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8849</TotalTime>
  <Words>572</Words>
  <Application>Microsoft Office PowerPoint</Application>
  <PresentationFormat>如螢幕大小 (4:3)</PresentationFormat>
  <Paragraphs>235</Paragraphs>
  <Slides>53</Slides>
  <Notes>53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Pixel</vt:lpstr>
      <vt:lpstr>Ameba 8195AM 開發版介紹</vt:lpstr>
      <vt:lpstr> 大 綱</vt:lpstr>
      <vt:lpstr>Ameba 8195AM</vt:lpstr>
      <vt:lpstr>PowerPoint 簡報</vt:lpstr>
      <vt:lpstr>開發工具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安裝Ameba SDK</vt:lpstr>
      <vt:lpstr>開啟Arduino</vt:lpstr>
      <vt:lpstr>安裝Ameba 開發版</vt:lpstr>
      <vt:lpstr>安裝Ameba 開發版</vt:lpstr>
      <vt:lpstr>安裝Ameba 開發版</vt:lpstr>
      <vt:lpstr>安裝Ameba 開發版-開啟Board Manager</vt:lpstr>
      <vt:lpstr>安裝Ameba 開發版-開啟Board Manager</vt:lpstr>
      <vt:lpstr>安裝Ameba 開發版-拉到最下面</vt:lpstr>
      <vt:lpstr>安裝Ameba 開發版（ 可安裝到最新)</vt:lpstr>
      <vt:lpstr>安裝Ameba 開發版</vt:lpstr>
      <vt:lpstr>安裝Ameba 開發版-安裝完成</vt:lpstr>
      <vt:lpstr>安裝Ameba 開發版-安裝完成</vt:lpstr>
      <vt:lpstr>安裝Ameba 使用者自訂函數</vt:lpstr>
      <vt:lpstr>安裝Ameba 函式庫</vt:lpstr>
      <vt:lpstr>安裝Ameba 函式庫</vt:lpstr>
      <vt:lpstr>安裝Ameba 函式庫-切換函式庫目錄</vt:lpstr>
      <vt:lpstr>安裝Ameba 函式庫-切換函式庫目錄</vt:lpstr>
      <vt:lpstr>安裝Ameba 函式庫-切換函式庫目錄</vt:lpstr>
      <vt:lpstr>安裝Ameba 函式庫-切換函式庫目錄</vt:lpstr>
      <vt:lpstr>安裝Ameba 函式庫-選擇開發版</vt:lpstr>
      <vt:lpstr>安裝Ameba 函式庫-選擇Amaba開發版</vt:lpstr>
      <vt:lpstr>安裝Ameba 函式庫-檢核開發版正確否</vt:lpstr>
      <vt:lpstr>安裝通訊埠驅動程式</vt:lpstr>
      <vt:lpstr>安裝Driver</vt:lpstr>
      <vt:lpstr>首先將Micro USB接上Ameba 另一端接上電腦:</vt:lpstr>
      <vt:lpstr>安裝USB驅動程式</vt:lpstr>
      <vt:lpstr>安裝USB驅動程式</vt:lpstr>
      <vt:lpstr>一定要有ｍｂｅｄ　Ｓｅｒｉａｌ　Ｐｏｒｔ</vt:lpstr>
      <vt:lpstr>更新韌體</vt:lpstr>
      <vt:lpstr>下載韌體</vt:lpstr>
      <vt:lpstr>到AMEBA官網韌體下載處</vt:lpstr>
      <vt:lpstr>下載韌體</vt:lpstr>
      <vt:lpstr>啟動更新韌體模式</vt:lpstr>
      <vt:lpstr>出現一個磁碟槽，上面的標籤為 “CRP DISABLED”</vt:lpstr>
      <vt:lpstr>打開磁碟，刪除firmware.bin檔案</vt:lpstr>
      <vt:lpstr>將新的DAP firmware用檔案複製的方式放進去</vt:lpstr>
      <vt:lpstr>將USB重新插拔</vt:lpstr>
      <vt:lpstr>檢查是否可連線</vt:lpstr>
      <vt:lpstr>安裝Ameba 函式庫-切換通訊埠</vt:lpstr>
      <vt:lpstr>安裝Ameba 函式庫-檢核通訊埠正確否</vt:lpstr>
      <vt:lpstr>完成Ameba 開發環境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704</cp:revision>
  <cp:lastPrinted>2016-05-25T11:54:26Z</cp:lastPrinted>
  <dcterms:created xsi:type="dcterms:W3CDTF">2003-11-29T08:49:29Z</dcterms:created>
  <dcterms:modified xsi:type="dcterms:W3CDTF">2016-10-21T21:02:16Z</dcterms:modified>
</cp:coreProperties>
</file>